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2" r:id="rId2"/>
    <p:sldId id="257" r:id="rId3"/>
    <p:sldId id="270" r:id="rId4"/>
    <p:sldId id="298" r:id="rId5"/>
    <p:sldId id="299" r:id="rId6"/>
    <p:sldId id="300" r:id="rId7"/>
    <p:sldId id="301" r:id="rId8"/>
    <p:sldId id="302" r:id="rId9"/>
    <p:sldId id="263" r:id="rId10"/>
    <p:sldId id="264" r:id="rId11"/>
    <p:sldId id="265" r:id="rId12"/>
    <p:sldId id="287" r:id="rId13"/>
    <p:sldId id="304" r:id="rId14"/>
    <p:sldId id="296"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6600"/>
    <a:srgbClr val="CCCCFF"/>
    <a:srgbClr val="FFFFCC"/>
    <a:srgbClr val="6600CC"/>
    <a:srgbClr val="0000FF"/>
    <a:srgbClr val="99CCFF"/>
    <a:srgbClr val="6666FF"/>
    <a:srgbClr val="66CCFF"/>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11F5E94-6986-49C1-A4DA-437A71CBC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939BBF1-FD4A-44ED-A543-CDDE6C9ACA00}" type="datetimeFigureOut">
              <a:rPr lang="en-US" smtClean="0"/>
              <a:pPr/>
              <a:t>9/11/2015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11F5E94-6986-49C1-A4DA-437A71CBC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39BBF1-FD4A-44ED-A543-CDDE6C9ACA00}" type="datetimeFigureOut">
              <a:rPr lang="en-US" smtClean="0"/>
              <a:pPr/>
              <a:t>9/11/2015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11F5E94-6986-49C1-A4DA-437A71CBC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jpeg"/><Relationship Id="rId7"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gradFill flip="none" rotWithShape="1">
            <a:gsLst>
              <a:gs pos="0">
                <a:srgbClr val="6600CC"/>
              </a:gs>
              <a:gs pos="50000">
                <a:schemeClr val="bg1"/>
              </a:gs>
              <a:gs pos="92000">
                <a:srgbClr val="0000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4648200"/>
            <a:ext cx="9144000" cy="2209800"/>
          </a:xfrm>
          <a:prstGeom prst="rect">
            <a:avLst/>
          </a:prstGeom>
          <a:gradFill flip="none" rotWithShape="1">
            <a:gsLst>
              <a:gs pos="0">
                <a:srgbClr val="CCCCFF"/>
              </a:gs>
              <a:gs pos="50000">
                <a:schemeClr val="bg1"/>
              </a:gs>
              <a:gs pos="92000">
                <a:srgbClr val="CC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- 4</a:t>
            </a:r>
          </a:p>
        </p:txBody>
      </p:sp>
      <p:sp>
        <p:nvSpPr>
          <p:cNvPr id="8" name="Title 1"/>
          <p:cNvSpPr txBox="1">
            <a:spLocks/>
          </p:cNvSpPr>
          <p:nvPr/>
        </p:nvSpPr>
        <p:spPr>
          <a:xfrm>
            <a:off x="304800" y="5181600"/>
            <a:ext cx="8534400" cy="9906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0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STREAMS OF LIFE</a:t>
            </a:r>
            <a:endParaRPr kumimoji="0" lang="en-US" sz="50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4</a:t>
            </a:r>
          </a:p>
        </p:txBody>
      </p:sp>
      <p:pic>
        <p:nvPicPr>
          <p:cNvPr id="3" name="Picture 2" descr="C:\Users\user\Desktop\Bitmap in Backup_of_COVER 1,2,3,4.cdr.jpg"/>
          <p:cNvPicPr>
            <a:picLocks noChangeAspect="1" noChangeArrowheads="1"/>
          </p:cNvPicPr>
          <p:nvPr/>
        </p:nvPicPr>
        <p:blipFill>
          <a:blip r:embed="rId2" cstate="print"/>
          <a:srcRect/>
          <a:stretch>
            <a:fillRect/>
          </a:stretch>
        </p:blipFill>
        <p:spPr bwMode="auto">
          <a:xfrm>
            <a:off x="2057400" y="-1"/>
            <a:ext cx="5029200" cy="5204359"/>
          </a:xfrm>
          <a:prstGeom prst="rect">
            <a:avLst/>
          </a:prstGeom>
          <a:noFill/>
          <a:effectLst>
            <a:softEdge rad="635000"/>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7170" name="Picture 2" descr="C:\Users\user\Desktop\KcjK776cq.jpeg"/>
          <p:cNvPicPr>
            <a:picLocks noChangeAspect="1" noChangeArrowheads="1"/>
          </p:cNvPicPr>
          <p:nvPr/>
        </p:nvPicPr>
        <p:blipFill>
          <a:blip r:embed="rId3" cstate="print"/>
          <a:srcRect/>
          <a:stretch>
            <a:fillRect/>
          </a:stretch>
        </p:blipFill>
        <p:spPr bwMode="auto">
          <a:xfrm>
            <a:off x="0" y="4114800"/>
            <a:ext cx="9144000" cy="2596112"/>
          </a:xfrm>
          <a:prstGeom prst="rect">
            <a:avLst/>
          </a:prstGeom>
          <a:noFill/>
        </p:spPr>
      </p:pic>
      <p:sp>
        <p:nvSpPr>
          <p:cNvPr id="6" name="Rounded Rectangle 5"/>
          <p:cNvSpPr/>
          <p:nvPr/>
        </p:nvSpPr>
        <p:spPr>
          <a:xfrm>
            <a:off x="76200" y="3048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914400" y="381000"/>
            <a:ext cx="73152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A Word of God to remember</a:t>
            </a:r>
          </a:p>
        </p:txBody>
      </p:sp>
      <p:sp>
        <p:nvSpPr>
          <p:cNvPr id="8" name="Rounded Rectangle 7"/>
          <p:cNvSpPr/>
          <p:nvPr/>
        </p:nvSpPr>
        <p:spPr>
          <a:xfrm>
            <a:off x="76200" y="1600200"/>
            <a:ext cx="8991600" cy="2209800"/>
          </a:xfrm>
          <a:prstGeom prst="roundRect">
            <a:avLst>
              <a:gd name="adj" fmla="val 1247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304800" y="1600200"/>
            <a:ext cx="8610600" cy="2057400"/>
          </a:xfrm>
          <a:prstGeom prst="rect">
            <a:avLst/>
          </a:prstGeom>
        </p:spPr>
        <p:txBody>
          <a:bodyPr vert="horz" anchor="ctr">
            <a:normAutofit fontScale="92500" lnSpcReduction="20000"/>
          </a:bodyPr>
          <a:lstStyle/>
          <a:p>
            <a:pPr marL="0" marR="0" lvl="0" indent="0" algn="ctr" defTabSz="914400" rtl="0" eaLnBrk="1" fontAlgn="auto" latinLnBrk="0" hangingPunct="1">
              <a:lnSpc>
                <a:spcPct val="17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FF00FF"/>
                </a:solidFill>
                <a:effectLst/>
                <a:uLnTx/>
                <a:uFillTx/>
                <a:latin typeface="Arial" pitchFamily="34" charset="0"/>
                <a:ea typeface="+mj-ea"/>
                <a:cs typeface="Arial" pitchFamily="34" charset="0"/>
              </a:rPr>
              <a:t>“ You are the body of Christ and individually members</a:t>
            </a:r>
            <a:r>
              <a:rPr kumimoji="0" lang="en-US" sz="3000" b="0" i="0" u="none" strike="noStrike" kern="1200" cap="none" spc="0" normalizeH="0" noProof="0" dirty="0">
                <a:ln>
                  <a:noFill/>
                </a:ln>
                <a:solidFill>
                  <a:srgbClr val="FF00FF"/>
                </a:solidFill>
                <a:effectLst/>
                <a:uLnTx/>
                <a:uFillTx/>
                <a:latin typeface="Arial" pitchFamily="34" charset="0"/>
                <a:ea typeface="+mj-ea"/>
                <a:cs typeface="Arial" pitchFamily="34" charset="0"/>
              </a:rPr>
              <a:t> of it.”</a:t>
            </a:r>
          </a:p>
          <a:p>
            <a:pPr marL="0" marR="0" lvl="0" indent="0" algn="ctr" defTabSz="914400" rtl="0" eaLnBrk="1" fontAlgn="auto" latinLnBrk="0" hangingPunct="1">
              <a:lnSpc>
                <a:spcPct val="170000"/>
              </a:lnSpc>
              <a:spcBef>
                <a:spcPct val="0"/>
              </a:spcBef>
              <a:spcAft>
                <a:spcPts val="0"/>
              </a:spcAft>
              <a:buClrTx/>
              <a:buSzTx/>
              <a:buFontTx/>
              <a:buNone/>
              <a:tabLst/>
              <a:defRPr/>
            </a:pPr>
            <a:r>
              <a:rPr lang="en-US" sz="3000" baseline="0" dirty="0">
                <a:latin typeface="Arial" pitchFamily="34" charset="0"/>
                <a:ea typeface="+mj-ea"/>
                <a:cs typeface="Arial" pitchFamily="34" charset="0"/>
              </a:rPr>
              <a:t>(1 Cor. 12:27</a:t>
            </a:r>
            <a:r>
              <a:rPr lang="en-US" sz="3000" dirty="0">
                <a:latin typeface="Arial" pitchFamily="34" charset="0"/>
                <a:ea typeface="+mj-ea"/>
                <a:cs typeface="Arial" pitchFamily="34" charset="0"/>
              </a:rPr>
              <a:t>).</a:t>
            </a:r>
            <a:endParaRPr kumimoji="0" lang="en-US" sz="3000" b="0" i="0" u="none" strike="noStrike" kern="1200" cap="none" spc="0" normalizeH="0" baseline="0" noProof="0" dirty="0">
              <a:ln>
                <a:noFill/>
              </a:ln>
              <a:effectLst/>
              <a:uLnTx/>
              <a:uFillTx/>
              <a:latin typeface="Arial" pitchFamily="34" charset="0"/>
              <a:ea typeface="+mj-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32-Point Star 7"/>
          <p:cNvSpPr/>
          <p:nvPr/>
        </p:nvSpPr>
        <p:spPr>
          <a:xfrm>
            <a:off x="4876800" y="609600"/>
            <a:ext cx="4038600" cy="4038600"/>
          </a:xfrm>
          <a:prstGeom prst="star32">
            <a:avLst>
              <a:gd name="adj" fmla="val 22024"/>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28600" y="1828800"/>
            <a:ext cx="8610600" cy="3124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438400"/>
            <a:ext cx="9144000" cy="838200"/>
          </a:xfrm>
        </p:spPr>
        <p:txBody>
          <a:bodyPr>
            <a:normAutofit fontScale="90000"/>
          </a:bodyPr>
          <a:lstStyle/>
          <a:p>
            <a:pPr algn="ctr"/>
            <a:r>
              <a:rPr lang="en-US" sz="3500" cap="none" dirty="0">
                <a:solidFill>
                  <a:srgbClr val="FF00FF"/>
                </a:solidFill>
                <a:effectLst/>
                <a:latin typeface="Cooper Std Black" pitchFamily="18" charset="0"/>
                <a:cs typeface="Times New Roman" pitchFamily="18" charset="0"/>
              </a:rPr>
              <a:t>Let us read the</a:t>
            </a:r>
            <a:br>
              <a:rPr lang="en-US" sz="3500" cap="none" dirty="0">
                <a:solidFill>
                  <a:srgbClr val="FF00FF"/>
                </a:solidFill>
                <a:effectLst/>
                <a:latin typeface="Cooper Std Black" pitchFamily="18" charset="0"/>
                <a:cs typeface="Times New Roman" pitchFamily="18" charset="0"/>
              </a:rPr>
            </a:br>
            <a:r>
              <a:rPr lang="en-US" sz="3500" cap="none" dirty="0">
                <a:solidFill>
                  <a:srgbClr val="FF00FF"/>
                </a:solidFill>
                <a:effectLst/>
                <a:latin typeface="Cooper Std Black" pitchFamily="18" charset="0"/>
                <a:cs typeface="Times New Roman" pitchFamily="18" charset="0"/>
              </a:rPr>
              <a:t>Word of God with devotion</a:t>
            </a:r>
          </a:p>
        </p:txBody>
      </p:sp>
      <p:sp>
        <p:nvSpPr>
          <p:cNvPr id="5" name="Content Placeholder 2"/>
          <p:cNvSpPr>
            <a:spLocks noGrp="1"/>
          </p:cNvSpPr>
          <p:nvPr>
            <p:ph idx="1"/>
          </p:nvPr>
        </p:nvSpPr>
        <p:spPr>
          <a:xfrm>
            <a:off x="914400" y="3810000"/>
            <a:ext cx="7315200" cy="609600"/>
          </a:xfrm>
        </p:spPr>
        <p:txBody>
          <a:bodyPr>
            <a:noAutofit/>
          </a:bodyPr>
          <a:lstStyle/>
          <a:p>
            <a:pPr algn="ctr">
              <a:buNone/>
            </a:pPr>
            <a:r>
              <a:rPr lang="en-US" sz="2500" dirty="0">
                <a:solidFill>
                  <a:schemeClr val="tx1"/>
                </a:solidFill>
                <a:latin typeface="Arial" pitchFamily="34" charset="0"/>
                <a:cs typeface="Arial" pitchFamily="34" charset="0"/>
              </a:rPr>
              <a:t>(1 Cor. 12:12-27)</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76200" y="381000"/>
            <a:ext cx="8991600" cy="1600200"/>
          </a:xfrm>
          <a:prstGeom prst="roundRect">
            <a:avLst>
              <a:gd name="adj" fmla="val 12476"/>
            </a:avLst>
          </a:prstGeom>
          <a:solidFill>
            <a:srgbClr val="FFFF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p:cNvSpPr/>
          <p:nvPr/>
        </p:nvSpPr>
        <p:spPr>
          <a:xfrm>
            <a:off x="152400" y="2133600"/>
            <a:ext cx="8763000" cy="4495800"/>
          </a:xfrm>
          <a:prstGeom prst="roundRect">
            <a:avLst/>
          </a:prstGeom>
          <a:solidFill>
            <a:srgbClr val="FFFF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itle 1"/>
          <p:cNvSpPr>
            <a:spLocks noGrp="1"/>
          </p:cNvSpPr>
          <p:nvPr>
            <p:ph type="title"/>
          </p:nvPr>
        </p:nvSpPr>
        <p:spPr>
          <a:xfrm>
            <a:off x="0" y="381000"/>
            <a:ext cx="9144000" cy="685800"/>
          </a:xfrm>
        </p:spPr>
        <p:txBody>
          <a:bodyPr>
            <a:noAutofit/>
          </a:bodyPr>
          <a:lstStyle/>
          <a:p>
            <a:pPr algn="ctr"/>
            <a:r>
              <a:rPr lang="en-US" sz="3500" cap="none" dirty="0">
                <a:solidFill>
                  <a:srgbClr val="FF00FF"/>
                </a:solidFill>
                <a:effectLst/>
                <a:latin typeface="Cooper Std Black" pitchFamily="18" charset="0"/>
                <a:cs typeface="Times New Roman" pitchFamily="18" charset="0"/>
              </a:rPr>
              <a:t>Activity</a:t>
            </a:r>
          </a:p>
        </p:txBody>
      </p:sp>
      <p:sp>
        <p:nvSpPr>
          <p:cNvPr id="18" name="Title 1"/>
          <p:cNvSpPr txBox="1">
            <a:spLocks/>
          </p:cNvSpPr>
          <p:nvPr/>
        </p:nvSpPr>
        <p:spPr>
          <a:xfrm>
            <a:off x="0" y="914400"/>
            <a:ext cx="9144000" cy="1066800"/>
          </a:xfrm>
          <a:prstGeom prst="rect">
            <a:avLst/>
          </a:prstGeom>
          <a:ln>
            <a:noFill/>
          </a:ln>
        </p:spPr>
        <p:txBody>
          <a:bodyPr vert="horz" anchor="ctr">
            <a:noAutofit/>
          </a:bodyPr>
          <a:lstStyle/>
          <a:p>
            <a:pPr lvl="0" algn="ctr">
              <a:spcBef>
                <a:spcPct val="0"/>
              </a:spcBef>
            </a:pPr>
            <a:r>
              <a:rPr lang="en-US" sz="2500" noProof="0" dirty="0">
                <a:latin typeface="Arial" pitchFamily="34" charset="0"/>
                <a:ea typeface="+mj-ea"/>
                <a:cs typeface="Arial" pitchFamily="34" charset="0"/>
              </a:rPr>
              <a:t>Match the following</a:t>
            </a:r>
            <a:endParaRPr kumimoji="0" lang="en-US" sz="2500" b="0" i="0" u="none" strike="noStrike" kern="1200" cap="none" spc="0" normalizeH="0" baseline="0" noProof="0" dirty="0">
              <a:effectLst/>
              <a:uLnTx/>
              <a:uFillTx/>
              <a:latin typeface="Arial" pitchFamily="34" charset="0"/>
              <a:ea typeface="+mj-ea"/>
              <a:cs typeface="Arial" pitchFamily="34" charset="0"/>
            </a:endParaRPr>
          </a:p>
        </p:txBody>
      </p:sp>
      <p:sp>
        <p:nvSpPr>
          <p:cNvPr id="20" name="Rounded Rectangle 19"/>
          <p:cNvSpPr/>
          <p:nvPr/>
        </p:nvSpPr>
        <p:spPr>
          <a:xfrm>
            <a:off x="914400" y="28956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Eyes</a:t>
            </a:r>
          </a:p>
        </p:txBody>
      </p:sp>
      <p:sp>
        <p:nvSpPr>
          <p:cNvPr id="22" name="Rounded Rectangle 21"/>
          <p:cNvSpPr/>
          <p:nvPr/>
        </p:nvSpPr>
        <p:spPr>
          <a:xfrm>
            <a:off x="914400" y="35052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Ears</a:t>
            </a:r>
          </a:p>
        </p:txBody>
      </p:sp>
      <p:sp>
        <p:nvSpPr>
          <p:cNvPr id="23" name="Rounded Rectangle 22"/>
          <p:cNvSpPr/>
          <p:nvPr/>
        </p:nvSpPr>
        <p:spPr>
          <a:xfrm>
            <a:off x="914400" y="41148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Lips</a:t>
            </a:r>
          </a:p>
        </p:txBody>
      </p:sp>
      <p:sp>
        <p:nvSpPr>
          <p:cNvPr id="24" name="Rounded Rectangle 23"/>
          <p:cNvSpPr/>
          <p:nvPr/>
        </p:nvSpPr>
        <p:spPr>
          <a:xfrm>
            <a:off x="914400" y="47244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Christ</a:t>
            </a:r>
          </a:p>
        </p:txBody>
      </p:sp>
      <p:sp>
        <p:nvSpPr>
          <p:cNvPr id="25" name="Rounded Rectangle 24"/>
          <p:cNvSpPr/>
          <p:nvPr/>
        </p:nvSpPr>
        <p:spPr>
          <a:xfrm>
            <a:off x="914400" y="53340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Sacraments</a:t>
            </a:r>
          </a:p>
        </p:txBody>
      </p:sp>
      <p:sp>
        <p:nvSpPr>
          <p:cNvPr id="26" name="Rounded Rectangle 25"/>
          <p:cNvSpPr/>
          <p:nvPr/>
        </p:nvSpPr>
        <p:spPr>
          <a:xfrm>
            <a:off x="4800600" y="47244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Head of the Church</a:t>
            </a:r>
          </a:p>
        </p:txBody>
      </p:sp>
      <p:sp>
        <p:nvSpPr>
          <p:cNvPr id="27" name="Rounded Rectangle 26"/>
          <p:cNvSpPr/>
          <p:nvPr/>
        </p:nvSpPr>
        <p:spPr>
          <a:xfrm>
            <a:off x="4800600" y="28956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See</a:t>
            </a:r>
          </a:p>
        </p:txBody>
      </p:sp>
      <p:sp>
        <p:nvSpPr>
          <p:cNvPr id="28" name="Rounded Rectangle 27"/>
          <p:cNvSpPr/>
          <p:nvPr/>
        </p:nvSpPr>
        <p:spPr>
          <a:xfrm>
            <a:off x="4800600" y="53340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Divine life</a:t>
            </a:r>
          </a:p>
        </p:txBody>
      </p:sp>
      <p:sp>
        <p:nvSpPr>
          <p:cNvPr id="29" name="Rounded Rectangle 28"/>
          <p:cNvSpPr/>
          <p:nvPr/>
        </p:nvSpPr>
        <p:spPr>
          <a:xfrm>
            <a:off x="4800600" y="41148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Speak</a:t>
            </a:r>
          </a:p>
        </p:txBody>
      </p:sp>
      <p:sp>
        <p:nvSpPr>
          <p:cNvPr id="30" name="Rounded Rectangle 29"/>
          <p:cNvSpPr/>
          <p:nvPr/>
        </p:nvSpPr>
        <p:spPr>
          <a:xfrm>
            <a:off x="4800600" y="3505200"/>
            <a:ext cx="3429000" cy="381000"/>
          </a:xfrm>
          <a:prstGeom prst="roundRect">
            <a:avLst>
              <a:gd name="adj" fmla="val 50000"/>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itchFamily="34" charset="0"/>
                <a:cs typeface="Arial" pitchFamily="34" charset="0"/>
              </a:rPr>
              <a:t>Hear</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p:cTn id="61" dur="500" fill="hold"/>
                                        <p:tgtEl>
                                          <p:spTgt spid="26"/>
                                        </p:tgtEl>
                                        <p:attrNameLst>
                                          <p:attrName>ppt_w</p:attrName>
                                        </p:attrNameLst>
                                      </p:cBhvr>
                                      <p:tavLst>
                                        <p:tav tm="0">
                                          <p:val>
                                            <p:fltVal val="0"/>
                                          </p:val>
                                        </p:tav>
                                        <p:tav tm="100000">
                                          <p:val>
                                            <p:strVal val="#ppt_w"/>
                                          </p:val>
                                        </p:tav>
                                      </p:tavLst>
                                    </p:anim>
                                    <p:anim calcmode="lin" valueType="num">
                                      <p:cBhvr>
                                        <p:cTn id="62"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ntr" presetSubtype="16" fill="hold" grpId="0" nodeType="click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p:cTn id="73" dur="500" fill="hold"/>
                                        <p:tgtEl>
                                          <p:spTgt spid="28"/>
                                        </p:tgtEl>
                                        <p:attrNameLst>
                                          <p:attrName>ppt_w</p:attrName>
                                        </p:attrNameLst>
                                      </p:cBhvr>
                                      <p:tavLst>
                                        <p:tav tm="0">
                                          <p:val>
                                            <p:fltVal val="0"/>
                                          </p:val>
                                        </p:tav>
                                        <p:tav tm="100000">
                                          <p:val>
                                            <p:strVal val="#ppt_w"/>
                                          </p:val>
                                        </p:tav>
                                      </p:tavLst>
                                    </p:anim>
                                    <p:anim calcmode="lin" valueType="num">
                                      <p:cBhvr>
                                        <p:cTn id="74"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animBg="1"/>
      <p:bldP spid="22" grpId="0" animBg="1"/>
      <p:bldP spid="23" grpId="0" animBg="1"/>
      <p:bldP spid="24" grpId="0" animBg="1"/>
      <p:bldP spid="25" grpId="0" animBg="1"/>
      <p:bldP spid="26" grpId="0" animBg="1"/>
      <p:bldP spid="27" grpId="0" animBg="1"/>
      <p:bldP spid="28" grpId="0" animBg="1"/>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76200" y="18288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914400" y="1905000"/>
            <a:ext cx="73152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My decision</a:t>
            </a:r>
          </a:p>
        </p:txBody>
      </p:sp>
      <p:sp>
        <p:nvSpPr>
          <p:cNvPr id="8" name="Rounded Rectangle 7"/>
          <p:cNvSpPr/>
          <p:nvPr/>
        </p:nvSpPr>
        <p:spPr>
          <a:xfrm>
            <a:off x="76200" y="3124200"/>
            <a:ext cx="8991600" cy="2209800"/>
          </a:xfrm>
          <a:prstGeom prst="roundRect">
            <a:avLst>
              <a:gd name="adj" fmla="val 1247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152400" y="3124200"/>
            <a:ext cx="8763000" cy="2057400"/>
          </a:xfrm>
          <a:prstGeom prst="rect">
            <a:avLst/>
          </a:prstGeom>
        </p:spPr>
        <p:txBody>
          <a:bodyPr vert="horz" anchor="ctr">
            <a:normAutofit/>
          </a:bodyPr>
          <a:lstStyle/>
          <a:p>
            <a:pPr marL="0" marR="0" lvl="0" indent="0" algn="ctr" defTabSz="914400" rtl="0" eaLnBrk="1" fontAlgn="auto" latinLnBrk="0" hangingPunct="1">
              <a:lnSpc>
                <a:spcPct val="17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FF00FF"/>
                </a:solidFill>
                <a:effectLst/>
                <a:uLnTx/>
                <a:uFillTx/>
                <a:latin typeface="Arial" pitchFamily="34" charset="0"/>
                <a:ea typeface="+mj-ea"/>
                <a:cs typeface="Arial" pitchFamily="34" charset="0"/>
              </a:rPr>
              <a:t>I will regularly participate in the catechism classes.</a:t>
            </a:r>
            <a:endParaRPr kumimoji="0" lang="en-US" sz="3000" b="0" i="0" u="none" strike="noStrike" kern="1200" cap="none" spc="0" normalizeH="0" baseline="0" noProof="0" dirty="0">
              <a:ln>
                <a:noFill/>
              </a:ln>
              <a:effectLst/>
              <a:uLnTx/>
              <a:uFillTx/>
              <a:latin typeface="Arial" pitchFamily="34" charset="0"/>
              <a:ea typeface="+mj-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0" y="1143000"/>
            <a:ext cx="9144000" cy="838200"/>
          </a:xfrm>
          <a:prstGeom prst="rect">
            <a:avLst/>
          </a:prstGeom>
          <a:solidFill>
            <a:srgbClr val="CC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cap="none" dirty="0">
                <a:solidFill>
                  <a:srgbClr val="002060"/>
                </a:solidFill>
                <a:effectLst/>
                <a:latin typeface="Cooper Std Black" pitchFamily="18" charset="0"/>
                <a:cs typeface="Times New Roman" pitchFamily="18" charset="0"/>
              </a:rPr>
              <a:t>Let us find out the answers</a:t>
            </a:r>
          </a:p>
        </p:txBody>
      </p:sp>
      <p:sp>
        <p:nvSpPr>
          <p:cNvPr id="5" name="Content Placeholder 2"/>
          <p:cNvSpPr>
            <a:spLocks noGrp="1"/>
          </p:cNvSpPr>
          <p:nvPr>
            <p:ph idx="1"/>
          </p:nvPr>
        </p:nvSpPr>
        <p:spPr>
          <a:xfrm>
            <a:off x="228600" y="2514600"/>
            <a:ext cx="8686800" cy="2895600"/>
          </a:xfrm>
        </p:spPr>
        <p:txBody>
          <a:bodyPr>
            <a:noAutofit/>
          </a:bodyPr>
          <a:lstStyle/>
          <a:p>
            <a:pPr marL="457200" indent="-457200" algn="just">
              <a:lnSpc>
                <a:spcPct val="160000"/>
              </a:lnSpc>
              <a:buNone/>
            </a:pPr>
            <a:r>
              <a:rPr lang="en-US" sz="2000" dirty="0">
                <a:solidFill>
                  <a:schemeClr val="tx1"/>
                </a:solidFill>
                <a:latin typeface="Arial" pitchFamily="34" charset="0"/>
                <a:cs typeface="Arial" pitchFamily="34" charset="0"/>
              </a:rPr>
              <a:t>1.	 What is the Church?</a:t>
            </a:r>
          </a:p>
          <a:p>
            <a:pPr marL="457200" indent="-457200">
              <a:lnSpc>
                <a:spcPct val="160000"/>
              </a:lnSpc>
              <a:buNone/>
            </a:pPr>
            <a:r>
              <a:rPr lang="en-US" sz="2000" dirty="0">
                <a:solidFill>
                  <a:schemeClr val="tx1"/>
                </a:solidFill>
                <a:latin typeface="Arial" pitchFamily="34" charset="0"/>
                <a:cs typeface="Arial" pitchFamily="34" charset="0"/>
              </a:rPr>
              <a:t>2.	 Who is the head of the body, the Church?</a:t>
            </a:r>
          </a:p>
          <a:p>
            <a:pPr marL="457200" indent="-457200">
              <a:lnSpc>
                <a:spcPct val="160000"/>
              </a:lnSpc>
              <a:buNone/>
            </a:pPr>
            <a:r>
              <a:rPr lang="en-US" sz="2000" dirty="0">
                <a:solidFill>
                  <a:schemeClr val="tx1"/>
                </a:solidFill>
                <a:latin typeface="Arial" pitchFamily="34" charset="0"/>
                <a:cs typeface="Arial" pitchFamily="34" charset="0"/>
              </a:rPr>
              <a:t>3.	 Why did Jesus institute sacraments?</a:t>
            </a:r>
          </a:p>
          <a:p>
            <a:pPr marL="457200" indent="-457200">
              <a:lnSpc>
                <a:spcPct val="160000"/>
              </a:lnSpc>
              <a:buNone/>
            </a:pPr>
            <a:r>
              <a:rPr lang="en-US" sz="2000" dirty="0">
                <a:solidFill>
                  <a:schemeClr val="tx1"/>
                </a:solidFill>
                <a:latin typeface="Arial" pitchFamily="34" charset="0"/>
                <a:cs typeface="Arial" pitchFamily="34" charset="0"/>
              </a:rPr>
              <a:t>4.	How does Jesus give us His divine life?</a:t>
            </a:r>
          </a:p>
          <a:p>
            <a:pPr marL="457200" indent="-457200">
              <a:lnSpc>
                <a:spcPct val="160000"/>
              </a:lnSpc>
              <a:buNone/>
            </a:pPr>
            <a:r>
              <a:rPr lang="en-US" sz="2000" dirty="0">
                <a:solidFill>
                  <a:schemeClr val="tx1"/>
                </a:solidFill>
                <a:latin typeface="Arial" pitchFamily="34" charset="0"/>
                <a:cs typeface="Arial" pitchFamily="34" charset="0"/>
              </a:rPr>
              <a:t>5.	What must we do to grow in divine life?</a:t>
            </a:r>
          </a:p>
        </p:txBody>
      </p:sp>
      <p:sp>
        <p:nvSpPr>
          <p:cNvPr id="11" name="Rectangle 10"/>
          <p:cNvSpPr/>
          <p:nvPr/>
        </p:nvSpPr>
        <p:spPr>
          <a:xfrm>
            <a:off x="0" y="5943600"/>
            <a:ext cx="9144000" cy="228600"/>
          </a:xfrm>
          <a:prstGeom prst="rect">
            <a:avLst/>
          </a:prstGeom>
          <a:solidFill>
            <a:srgbClr val="CC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00B0F0"/>
                </a:solidFill>
                <a:effectLst>
                  <a:outerShdw blurRad="80000" dist="40000" dir="5040000" algn="tl">
                    <a:srgbClr val="000000">
                      <a:alpha val="30000"/>
                    </a:srgbClr>
                  </a:outerShdw>
                </a:effectLst>
                <a:latin typeface="Cooper Std Black" pitchFamily="18" charset="0"/>
                <a:cs typeface="Arial" pitchFamily="34" charset="0"/>
              </a:rPr>
              <a:t>Thank </a:t>
            </a:r>
            <a:r>
              <a:rPr lang="en-US" sz="7500" b="1" dirty="0">
                <a:ln w="11430">
                  <a:solidFill>
                    <a:srgbClr val="FF0000"/>
                  </a:solidFill>
                </a:ln>
                <a:solidFill>
                  <a:srgbClr val="00B0F0"/>
                </a:solidFill>
                <a:effectLst>
                  <a:outerShdw blurRad="80000" dist="40000" dir="5040000" algn="tl">
                    <a:srgbClr val="000000">
                      <a:alpha val="30000"/>
                    </a:srgbClr>
                  </a:outerShdw>
                </a:effectLst>
                <a:latin typeface="Cooper Std Black" pitchFamily="18" charset="0"/>
                <a:cs typeface="Arial" pitchFamily="34" charset="0"/>
              </a:rPr>
              <a:t>you</a:t>
            </a:r>
            <a:endParaRPr lang="en-US" sz="7500" b="1" cap="none" spc="0" dirty="0">
              <a:ln w="11430">
                <a:solidFill>
                  <a:srgbClr val="FF0000"/>
                </a:solidFill>
              </a:ln>
              <a:solidFill>
                <a:srgbClr val="00B0F0"/>
              </a:solidFill>
              <a:effectLst>
                <a:outerShdw blurRad="80000" dist="40000" dir="5040000" algn="tl">
                  <a:srgbClr val="000000">
                    <a:alpha val="30000"/>
                  </a:srgbClr>
                </a:outerShdw>
              </a:effectLst>
              <a:latin typeface="Cooper Std Black" pitchFamily="18" charset="0"/>
              <a:cs typeface="Arial" pitchFamily="34"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Rounded Rectangle 7"/>
          <p:cNvSpPr/>
          <p:nvPr/>
        </p:nvSpPr>
        <p:spPr>
          <a:xfrm>
            <a:off x="685800" y="304800"/>
            <a:ext cx="5562600" cy="990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685800"/>
            <a:ext cx="9144000" cy="1295400"/>
          </a:xfrm>
          <a:effectLst/>
        </p:spPr>
        <p:txBody>
          <a:bodyPr>
            <a:normAutofit fontScale="90000"/>
          </a:bodyPr>
          <a:lstStyle/>
          <a:p>
            <a:pPr algn="ctr"/>
            <a:r>
              <a:rPr lang="en-US" sz="2800" cap="none" dirty="0">
                <a:solidFill>
                  <a:srgbClr val="002060"/>
                </a:solidFill>
                <a:effectLst/>
                <a:latin typeface="Cooper Std Black" pitchFamily="18" charset="0"/>
                <a:cs typeface="Arial" pitchFamily="34" charset="0"/>
              </a:rPr>
              <a:t>Lesson </a:t>
            </a:r>
            <a:r>
              <a:rPr lang="en-US" sz="2800" cap="none" dirty="0">
                <a:solidFill>
                  <a:srgbClr val="002060"/>
                </a:solidFill>
                <a:effectLst/>
                <a:latin typeface="Cooper Std Black" pitchFamily="18" charset="0"/>
                <a:cs typeface="Arial" pitchFamily="34" charset="0"/>
              </a:rPr>
              <a:t>2</a:t>
            </a:r>
            <a:r>
              <a:rPr lang="en-US" sz="3300" cap="none" dirty="0">
                <a:ln>
                  <a:solidFill>
                    <a:schemeClr val="bg1"/>
                  </a:solidFill>
                </a:ln>
                <a:solidFill>
                  <a:schemeClr val="tx1"/>
                </a:solidFill>
                <a:effectLst/>
                <a:latin typeface="Arial" pitchFamily="34" charset="0"/>
                <a:cs typeface="Arial" pitchFamily="34" charset="0"/>
              </a:rPr>
              <a:t/>
            </a:r>
            <a:br>
              <a:rPr lang="en-US" sz="3300" cap="none" dirty="0">
                <a:ln>
                  <a:solidFill>
                    <a:schemeClr val="bg1"/>
                  </a:solidFill>
                </a:ln>
                <a:solidFill>
                  <a:schemeClr val="tx1"/>
                </a:solidFill>
                <a:effectLst/>
                <a:latin typeface="Arial" pitchFamily="34" charset="0"/>
                <a:cs typeface="Arial" pitchFamily="34" charset="0"/>
              </a:rPr>
            </a:br>
            <a:r>
              <a:rPr lang="en-US" sz="3300" cap="none" dirty="0">
                <a:ln>
                  <a:solidFill>
                    <a:schemeClr val="bg1"/>
                  </a:solidFill>
                </a:ln>
                <a:solidFill>
                  <a:schemeClr val="tx1"/>
                </a:solidFill>
                <a:effectLst/>
                <a:latin typeface="Cooper Std Black" pitchFamily="18" charset="0"/>
                <a:cs typeface="Times New Roman" pitchFamily="18" charset="0"/>
              </a:rPr>
              <a:t/>
            </a:r>
            <a:br>
              <a:rPr lang="en-US" sz="3300" cap="none" dirty="0">
                <a:ln>
                  <a:solidFill>
                    <a:schemeClr val="bg1"/>
                  </a:solidFill>
                </a:ln>
                <a:solidFill>
                  <a:schemeClr val="tx1"/>
                </a:solidFill>
                <a:effectLst/>
                <a:latin typeface="Cooper Std Black" pitchFamily="18" charset="0"/>
                <a:cs typeface="Times New Roman" pitchFamily="18" charset="0"/>
              </a:rPr>
            </a:br>
            <a:r>
              <a:rPr lang="en-US" sz="3900" cap="none" dirty="0">
                <a:ln>
                  <a:solidFill>
                    <a:schemeClr val="bg1"/>
                  </a:solidFill>
                </a:ln>
                <a:solidFill>
                  <a:srgbClr val="FF0000"/>
                </a:solidFill>
                <a:effectLst/>
                <a:latin typeface="Cooper Std Black" pitchFamily="18" charset="0"/>
                <a:cs typeface="Times New Roman" pitchFamily="18" charset="0"/>
              </a:rPr>
              <a:t>Jesus Who Gives Life </a:t>
            </a:r>
            <a:br>
              <a:rPr lang="en-US" sz="3900" cap="none" dirty="0">
                <a:ln>
                  <a:solidFill>
                    <a:schemeClr val="bg1"/>
                  </a:solidFill>
                </a:ln>
                <a:solidFill>
                  <a:srgbClr val="FF0000"/>
                </a:solidFill>
                <a:effectLst/>
                <a:latin typeface="Cooper Std Black" pitchFamily="18" charset="0"/>
                <a:cs typeface="Times New Roman" pitchFamily="18" charset="0"/>
              </a:rPr>
            </a:br>
            <a:r>
              <a:rPr lang="en-US" sz="3900" cap="none" dirty="0">
                <a:ln>
                  <a:solidFill>
                    <a:schemeClr val="bg1"/>
                  </a:solidFill>
                </a:ln>
                <a:solidFill>
                  <a:srgbClr val="FF0000"/>
                </a:solidFill>
                <a:effectLst/>
                <a:latin typeface="Cooper Std Black" pitchFamily="18" charset="0"/>
                <a:cs typeface="Times New Roman" pitchFamily="18" charset="0"/>
              </a:rPr>
              <a:t>Through The Church</a:t>
            </a:r>
          </a:p>
        </p:txBody>
      </p:sp>
      <p:pic>
        <p:nvPicPr>
          <p:cNvPr id="7" name="Picture 2" descr="C:\Users\user\Desktop\Bitmap in Forum8.cdr.png"/>
          <p:cNvPicPr>
            <a:picLocks noChangeAspect="1" noChangeArrowheads="1"/>
          </p:cNvPicPr>
          <p:nvPr/>
        </p:nvPicPr>
        <p:blipFill>
          <a:blip r:embed="rId3" cstate="print"/>
          <a:srcRect/>
          <a:stretch>
            <a:fillRect/>
          </a:stretch>
        </p:blipFill>
        <p:spPr bwMode="auto">
          <a:xfrm>
            <a:off x="1905000" y="481836"/>
            <a:ext cx="2895600" cy="737364"/>
          </a:xfrm>
          <a:prstGeom prst="rect">
            <a:avLst/>
          </a:prstGeom>
          <a:noFill/>
        </p:spPr>
      </p:pic>
      <p:pic>
        <p:nvPicPr>
          <p:cNvPr id="1026" name="Picture 2" descr="C:\Users\user\Desktop\Bitmap in Lesson 2 Curved.cdr.jpg"/>
          <p:cNvPicPr>
            <a:picLocks noChangeAspect="1" noChangeArrowheads="1"/>
          </p:cNvPicPr>
          <p:nvPr/>
        </p:nvPicPr>
        <p:blipFill>
          <a:blip r:embed="rId4" cstate="print"/>
          <a:srcRect/>
          <a:stretch>
            <a:fillRect/>
          </a:stretch>
        </p:blipFill>
        <p:spPr bwMode="auto">
          <a:xfrm>
            <a:off x="1589723" y="2514600"/>
            <a:ext cx="6030277" cy="4213276"/>
          </a:xfrm>
          <a:prstGeom prst="star32">
            <a:avLst>
              <a:gd name="adj" fmla="val 48758"/>
            </a:avLst>
          </a:prstGeom>
          <a:noFill/>
          <a:ln w="28575">
            <a:solidFill>
              <a:srgbClr val="00B0F0"/>
            </a:solidFill>
          </a:ln>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026" name="Picture 2" descr="C:\Users\user\Desktop\painting1.jpg"/>
          <p:cNvPicPr>
            <a:picLocks noChangeAspect="1" noChangeArrowheads="1"/>
          </p:cNvPicPr>
          <p:nvPr/>
        </p:nvPicPr>
        <p:blipFill>
          <a:blip r:embed="rId3" cstate="print"/>
          <a:srcRect b="3672"/>
          <a:stretch>
            <a:fillRect/>
          </a:stretch>
        </p:blipFill>
        <p:spPr bwMode="auto">
          <a:xfrm>
            <a:off x="1371600" y="1676400"/>
            <a:ext cx="2974340" cy="3581400"/>
          </a:xfrm>
          <a:prstGeom prst="rect">
            <a:avLst/>
          </a:prstGeom>
          <a:noFill/>
        </p:spPr>
      </p:pic>
      <p:pic>
        <p:nvPicPr>
          <p:cNvPr id="2051" name="Picture 3" descr="I:\CLASS 8\LESSON 5\IMAGE\1.jpg"/>
          <p:cNvPicPr>
            <a:picLocks noChangeAspect="1" noChangeArrowheads="1"/>
          </p:cNvPicPr>
          <p:nvPr/>
        </p:nvPicPr>
        <p:blipFill>
          <a:blip r:embed="rId4" cstate="print"/>
          <a:srcRect l="28107" t="17160" r="27958" b="4734"/>
          <a:stretch>
            <a:fillRect/>
          </a:stretch>
        </p:blipFill>
        <p:spPr bwMode="auto">
          <a:xfrm>
            <a:off x="4343400" y="1676400"/>
            <a:ext cx="3581400" cy="3581400"/>
          </a:xfrm>
          <a:prstGeom prst="rect">
            <a:avLst/>
          </a:prstGeom>
          <a:noFill/>
        </p:spPr>
      </p:pic>
      <p:sp>
        <p:nvSpPr>
          <p:cNvPr id="6" name="Rounded Rectangle 5"/>
          <p:cNvSpPr/>
          <p:nvPr/>
        </p:nvSpPr>
        <p:spPr>
          <a:xfrm>
            <a:off x="152400" y="228600"/>
            <a:ext cx="8763000" cy="1371600"/>
          </a:xfrm>
          <a:prstGeom prst="roundRect">
            <a:avLst>
              <a:gd name="adj" fmla="val 15174"/>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rgbClr val="00B0F0"/>
                </a:solidFill>
                <a:latin typeface="Arial" pitchFamily="34" charset="0"/>
                <a:cs typeface="Arial" pitchFamily="34" charset="0"/>
              </a:rPr>
              <a:t>The Church is the community of people who believe in Jesus and obey His words. </a:t>
            </a:r>
            <a:r>
              <a:rPr lang="en-US" sz="2500" dirty="0">
                <a:solidFill>
                  <a:schemeClr val="bg1"/>
                </a:solidFill>
                <a:latin typeface="Arial" pitchFamily="34" charset="0"/>
                <a:cs typeface="Arial" pitchFamily="34" charset="0"/>
              </a:rPr>
              <a:t>Jesus lives in the Church and works through the Church to make all men share divine life.</a:t>
            </a:r>
          </a:p>
        </p:txBody>
      </p:sp>
      <p:sp>
        <p:nvSpPr>
          <p:cNvPr id="7" name="Rounded Rectangle 6"/>
          <p:cNvSpPr/>
          <p:nvPr/>
        </p:nvSpPr>
        <p:spPr>
          <a:xfrm>
            <a:off x="228600" y="5334000"/>
            <a:ext cx="8763000" cy="1371600"/>
          </a:xfrm>
          <a:prstGeom prst="roundRect">
            <a:avLst>
              <a:gd name="adj" fmla="val 15174"/>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chemeClr val="bg1"/>
                </a:solidFill>
                <a:latin typeface="Arial" pitchFamily="34" charset="0"/>
                <a:cs typeface="Arial" pitchFamily="34" charset="0"/>
              </a:rPr>
              <a:t>We can compare the Church to a human body and its organs. St Paul, the apostle, says:</a:t>
            </a:r>
            <a:r>
              <a:rPr lang="en-US" sz="2500" dirty="0">
                <a:solidFill>
                  <a:srgbClr val="00B0F0"/>
                </a:solidFill>
                <a:latin typeface="Arial" pitchFamily="34" charset="0"/>
                <a:cs typeface="Arial" pitchFamily="34" charset="0"/>
              </a:rPr>
              <a:t> </a:t>
            </a:r>
            <a:r>
              <a:rPr lang="en-US" sz="2500" dirty="0">
                <a:solidFill>
                  <a:srgbClr val="FF00FF"/>
                </a:solidFill>
                <a:latin typeface="Arial" pitchFamily="34" charset="0"/>
                <a:cs typeface="Arial" pitchFamily="34" charset="0"/>
              </a:rPr>
              <a:t>You are the body of Christ and individually members of it </a:t>
            </a:r>
            <a:r>
              <a:rPr lang="en-US" sz="2500" dirty="0">
                <a:solidFill>
                  <a:schemeClr val="bg1"/>
                </a:solidFill>
                <a:latin typeface="Arial" pitchFamily="34" charset="0"/>
                <a:cs typeface="Arial" pitchFamily="34" charset="0"/>
              </a:rPr>
              <a:t>(1 Cor. 12:27).</a:t>
            </a:r>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3733800"/>
            <a:ext cx="8686800" cy="2971800"/>
          </a:xfrm>
          <a:prstGeom prst="roundRect">
            <a:avLst>
              <a:gd name="adj" fmla="val 15174"/>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chemeClr val="tx1"/>
                </a:solidFill>
                <a:latin typeface="Arial" pitchFamily="34" charset="0"/>
                <a:cs typeface="Arial" pitchFamily="34" charset="0"/>
              </a:rPr>
              <a:t>United with the head, different organs in a human body </a:t>
            </a:r>
            <a:r>
              <a:rPr lang="en-US" sz="2500" dirty="0" err="1">
                <a:solidFill>
                  <a:schemeClr val="tx1"/>
                </a:solidFill>
                <a:latin typeface="Arial" pitchFamily="34" charset="0"/>
                <a:cs typeface="Arial" pitchFamily="34" charset="0"/>
              </a:rPr>
              <a:t>fulfil</a:t>
            </a:r>
            <a:r>
              <a:rPr lang="en-US" sz="2500" dirty="0">
                <a:solidFill>
                  <a:schemeClr val="tx1"/>
                </a:solidFill>
                <a:latin typeface="Arial" pitchFamily="34" charset="0"/>
                <a:cs typeface="Arial" pitchFamily="34" charset="0"/>
              </a:rPr>
              <a:t> their duties. All the organs perform their duties well and thus work for the growth of the body. Each organ acts according the instructions of the head. These organs contribute to the proper functioning and growth of the body, doing various tasks. Jesus is the head of the body, the Church (Eph. 1:22-23).</a:t>
            </a:r>
          </a:p>
        </p:txBody>
      </p:sp>
      <p:pic>
        <p:nvPicPr>
          <p:cNvPr id="3075" name="Picture 3" descr="I:\CLASS 8\LESSON 5\IMAGE\5.jpg"/>
          <p:cNvPicPr>
            <a:picLocks noChangeAspect="1" noChangeArrowheads="1"/>
          </p:cNvPicPr>
          <p:nvPr/>
        </p:nvPicPr>
        <p:blipFill>
          <a:blip r:embed="rId3" cstate="print"/>
          <a:srcRect/>
          <a:stretch>
            <a:fillRect/>
          </a:stretch>
        </p:blipFill>
        <p:spPr bwMode="auto">
          <a:xfrm>
            <a:off x="1371600" y="0"/>
            <a:ext cx="6366934" cy="35814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304800" y="381000"/>
            <a:ext cx="8610600" cy="15240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rgbClr val="FF00FF"/>
                </a:solidFill>
                <a:latin typeface="Arial" pitchFamily="34" charset="0"/>
                <a:cs typeface="Arial" pitchFamily="34" charset="0"/>
              </a:rPr>
              <a:t>“ For just as the body is one and has many members, and all the members of the body, though many, are one body, so it is with Christ” </a:t>
            </a:r>
            <a:r>
              <a:rPr lang="en-US" sz="2500" dirty="0">
                <a:solidFill>
                  <a:schemeClr val="tx1"/>
                </a:solidFill>
                <a:latin typeface="Arial" pitchFamily="34" charset="0"/>
                <a:cs typeface="Arial" pitchFamily="34" charset="0"/>
              </a:rPr>
              <a:t>(1 Cor. 12:12).</a:t>
            </a:r>
          </a:p>
        </p:txBody>
      </p:sp>
      <p:pic>
        <p:nvPicPr>
          <p:cNvPr id="7" name="Picture 2" descr="I:\CLASS 8\LESSON 5\IMAGE\8.jpg"/>
          <p:cNvPicPr>
            <a:picLocks noChangeAspect="1" noChangeArrowheads="1"/>
          </p:cNvPicPr>
          <p:nvPr/>
        </p:nvPicPr>
        <p:blipFill>
          <a:blip r:embed="rId3" cstate="print"/>
          <a:srcRect t="8021" b="2479"/>
          <a:stretch>
            <a:fillRect/>
          </a:stretch>
        </p:blipFill>
        <p:spPr bwMode="auto">
          <a:xfrm>
            <a:off x="2743200" y="1981200"/>
            <a:ext cx="3657600" cy="4840744"/>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304800" y="228600"/>
            <a:ext cx="8534400" cy="3200400"/>
          </a:xfrm>
          <a:prstGeom prst="roundRect">
            <a:avLst>
              <a:gd name="adj" fmla="val 17521"/>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500" dirty="0">
                <a:solidFill>
                  <a:schemeClr val="tx1"/>
                </a:solidFill>
                <a:latin typeface="Arial" pitchFamily="34" charset="0"/>
                <a:cs typeface="Arial" pitchFamily="34" charset="0"/>
              </a:rPr>
              <a:t>	The members of the Church, the body of Christ, are like the organs of the body. Just as the duties of eyes, ears, hands and legs in a body are different, the mission of the members of the church is also different. Each one’s mission becomes meaningful when we remain united with Jesus, the head of the church and work in co-operation with other members. Then the body of the Church grows.</a:t>
            </a:r>
          </a:p>
        </p:txBody>
      </p:sp>
      <p:pic>
        <p:nvPicPr>
          <p:cNvPr id="9" name="Picture 3" descr="I:\CLASS 8\LESSON 5\IMAGE\1.jpg"/>
          <p:cNvPicPr>
            <a:picLocks noChangeAspect="1" noChangeArrowheads="1"/>
          </p:cNvPicPr>
          <p:nvPr/>
        </p:nvPicPr>
        <p:blipFill>
          <a:blip r:embed="rId3" cstate="print"/>
          <a:srcRect l="34237" t="6031" r="34690" b="2609"/>
          <a:stretch>
            <a:fillRect/>
          </a:stretch>
        </p:blipFill>
        <p:spPr bwMode="auto">
          <a:xfrm>
            <a:off x="-1" y="3581400"/>
            <a:ext cx="1981201" cy="3276600"/>
          </a:xfrm>
          <a:prstGeom prst="rect">
            <a:avLst/>
          </a:prstGeom>
          <a:noFill/>
        </p:spPr>
      </p:pic>
      <p:pic>
        <p:nvPicPr>
          <p:cNvPr id="4099" name="Picture 3" descr="C:\Users\user\Desktop\Bitmap in Lesson 2 Curved.cdr.jpg"/>
          <p:cNvPicPr>
            <a:picLocks noChangeAspect="1" noChangeArrowheads="1"/>
          </p:cNvPicPr>
          <p:nvPr/>
        </p:nvPicPr>
        <p:blipFill>
          <a:blip r:embed="rId4" cstate="print"/>
          <a:srcRect/>
          <a:stretch>
            <a:fillRect/>
          </a:stretch>
        </p:blipFill>
        <p:spPr bwMode="auto">
          <a:xfrm>
            <a:off x="1981201" y="3581400"/>
            <a:ext cx="2362200" cy="1600200"/>
          </a:xfrm>
          <a:prstGeom prst="rect">
            <a:avLst/>
          </a:prstGeom>
          <a:noFill/>
        </p:spPr>
      </p:pic>
      <p:pic>
        <p:nvPicPr>
          <p:cNvPr id="4100" name="Picture 4" descr="C:\Users\user\Desktop\Bitmap in Lesson 2 Curved.cdr.jpg"/>
          <p:cNvPicPr>
            <a:picLocks noChangeAspect="1" noChangeArrowheads="1"/>
          </p:cNvPicPr>
          <p:nvPr/>
        </p:nvPicPr>
        <p:blipFill>
          <a:blip r:embed="rId5" cstate="print"/>
          <a:srcRect/>
          <a:stretch>
            <a:fillRect/>
          </a:stretch>
        </p:blipFill>
        <p:spPr bwMode="auto">
          <a:xfrm>
            <a:off x="4338818" y="3581400"/>
            <a:ext cx="2519182" cy="1600200"/>
          </a:xfrm>
          <a:prstGeom prst="rect">
            <a:avLst/>
          </a:prstGeom>
          <a:noFill/>
        </p:spPr>
      </p:pic>
      <p:pic>
        <p:nvPicPr>
          <p:cNvPr id="4101" name="Picture 5" descr="C:\Users\user\Desktop\Bitmap in Lesson 2 Curved.cdr.jpg"/>
          <p:cNvPicPr>
            <a:picLocks noChangeAspect="1" noChangeArrowheads="1"/>
          </p:cNvPicPr>
          <p:nvPr/>
        </p:nvPicPr>
        <p:blipFill>
          <a:blip r:embed="rId6" cstate="print"/>
          <a:srcRect l="3226" b="3414"/>
          <a:stretch>
            <a:fillRect/>
          </a:stretch>
        </p:blipFill>
        <p:spPr bwMode="auto">
          <a:xfrm>
            <a:off x="6858000" y="3581399"/>
            <a:ext cx="2286000" cy="1600201"/>
          </a:xfrm>
          <a:prstGeom prst="rect">
            <a:avLst/>
          </a:prstGeom>
          <a:noFill/>
        </p:spPr>
      </p:pic>
      <p:pic>
        <p:nvPicPr>
          <p:cNvPr id="4102" name="Picture 6" descr="C:\Users\user\Desktop\Bitmap in Lesson 2 Curved.cdr.jpg"/>
          <p:cNvPicPr>
            <a:picLocks noChangeAspect="1" noChangeArrowheads="1"/>
          </p:cNvPicPr>
          <p:nvPr/>
        </p:nvPicPr>
        <p:blipFill>
          <a:blip r:embed="rId7" cstate="print"/>
          <a:srcRect l="3226"/>
          <a:stretch>
            <a:fillRect/>
          </a:stretch>
        </p:blipFill>
        <p:spPr bwMode="auto">
          <a:xfrm>
            <a:off x="1981200" y="5257799"/>
            <a:ext cx="2362200" cy="1600765"/>
          </a:xfrm>
          <a:prstGeom prst="rect">
            <a:avLst/>
          </a:prstGeom>
          <a:noFill/>
        </p:spPr>
      </p:pic>
      <p:pic>
        <p:nvPicPr>
          <p:cNvPr id="4103" name="Picture 7" descr="C:\Users\user\Desktop\Bitmap in Lesson 2 Curved.cdr.jpg"/>
          <p:cNvPicPr>
            <a:picLocks noChangeAspect="1" noChangeArrowheads="1"/>
          </p:cNvPicPr>
          <p:nvPr/>
        </p:nvPicPr>
        <p:blipFill>
          <a:blip r:embed="rId8" cstate="print"/>
          <a:srcRect/>
          <a:stretch>
            <a:fillRect/>
          </a:stretch>
        </p:blipFill>
        <p:spPr bwMode="auto">
          <a:xfrm>
            <a:off x="4343400" y="5257800"/>
            <a:ext cx="2514600" cy="1600200"/>
          </a:xfrm>
          <a:prstGeom prst="rect">
            <a:avLst/>
          </a:prstGeom>
          <a:noFill/>
        </p:spPr>
      </p:pic>
      <p:pic>
        <p:nvPicPr>
          <p:cNvPr id="4104" name="Picture 8" descr="C:\Users\user\Desktop\Bitmap in Lesson 2 Curved.cdr.jpg"/>
          <p:cNvPicPr>
            <a:picLocks noChangeAspect="1" noChangeArrowheads="1"/>
          </p:cNvPicPr>
          <p:nvPr/>
        </p:nvPicPr>
        <p:blipFill>
          <a:blip r:embed="rId9" cstate="print"/>
          <a:srcRect l="3018" r="6452"/>
          <a:stretch>
            <a:fillRect/>
          </a:stretch>
        </p:blipFill>
        <p:spPr bwMode="auto">
          <a:xfrm>
            <a:off x="6858000" y="5257800"/>
            <a:ext cx="2286000" cy="16002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304800" y="228600"/>
            <a:ext cx="8534400" cy="1676400"/>
          </a:xfrm>
          <a:prstGeom prst="roundRect">
            <a:avLst>
              <a:gd name="adj" fmla="val 22391"/>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500" dirty="0">
                <a:solidFill>
                  <a:srgbClr val="FF00FF"/>
                </a:solidFill>
                <a:latin typeface="Arial" pitchFamily="34" charset="0"/>
                <a:cs typeface="Arial" pitchFamily="34" charset="0"/>
              </a:rPr>
              <a:t>	We need divine life to live united with Jesus fulfilling our mission and growing in fellowship and unity with our brethren. Jesus instituted the sacraments to impart this divine life.</a:t>
            </a:r>
          </a:p>
        </p:txBody>
      </p:sp>
      <p:pic>
        <p:nvPicPr>
          <p:cNvPr id="5122" name="Picture 2" descr="I:\CLASS 10\jesus-with-children-2302.jpg"/>
          <p:cNvPicPr>
            <a:picLocks noChangeAspect="1" noChangeArrowheads="1"/>
          </p:cNvPicPr>
          <p:nvPr/>
        </p:nvPicPr>
        <p:blipFill>
          <a:blip r:embed="rId3" cstate="print"/>
          <a:srcRect t="23400"/>
          <a:stretch>
            <a:fillRect/>
          </a:stretch>
        </p:blipFill>
        <p:spPr bwMode="auto">
          <a:xfrm>
            <a:off x="914400" y="1981200"/>
            <a:ext cx="7239000" cy="4803420"/>
          </a:xfrm>
          <a:prstGeom prst="star32">
            <a:avLst>
              <a:gd name="adj" fmla="val 46780"/>
            </a:avLst>
          </a:prstGeom>
          <a:noFill/>
          <a:ln w="28575">
            <a:solidFill>
              <a:srgbClr val="00B0F0"/>
            </a:solidFill>
          </a:ln>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8" name="Picture 2" descr="C:\Users\user\Desktop\Bitmap in Lesson 2 Curved.cdr.jpg"/>
          <p:cNvPicPr>
            <a:picLocks noChangeAspect="1" noChangeArrowheads="1"/>
          </p:cNvPicPr>
          <p:nvPr/>
        </p:nvPicPr>
        <p:blipFill>
          <a:blip r:embed="rId3" cstate="print"/>
          <a:srcRect/>
          <a:stretch>
            <a:fillRect/>
          </a:stretch>
        </p:blipFill>
        <p:spPr bwMode="auto">
          <a:xfrm>
            <a:off x="1" y="467205"/>
            <a:ext cx="9146864" cy="6390795"/>
          </a:xfrm>
          <a:prstGeom prst="rect">
            <a:avLst/>
          </a:prstGeom>
          <a:ln>
            <a:noFill/>
          </a:ln>
          <a:effectLst/>
        </p:spPr>
      </p:pic>
      <p:sp>
        <p:nvSpPr>
          <p:cNvPr id="6" name="Rounded Rectangle 5"/>
          <p:cNvSpPr/>
          <p:nvPr/>
        </p:nvSpPr>
        <p:spPr>
          <a:xfrm>
            <a:off x="152400" y="76200"/>
            <a:ext cx="8839200" cy="838200"/>
          </a:xfrm>
          <a:prstGeom prst="roundRect">
            <a:avLst>
              <a:gd name="adj" fmla="val 17725"/>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a:solidFill>
                  <a:srgbClr val="00B0F0"/>
                </a:solidFill>
                <a:latin typeface="Arial" pitchFamily="34" charset="0"/>
                <a:cs typeface="Arial" pitchFamily="34" charset="0"/>
              </a:rPr>
              <a:t>	Jesus gives us His own divine life through the sacraments Thus, He sanctifies, empowers and builds the Church constantly.</a:t>
            </a:r>
          </a:p>
        </p:txBody>
      </p:sp>
      <p:sp>
        <p:nvSpPr>
          <p:cNvPr id="5" name="Rounded Rectangle 4"/>
          <p:cNvSpPr/>
          <p:nvPr/>
        </p:nvSpPr>
        <p:spPr>
          <a:xfrm>
            <a:off x="152400" y="3429000"/>
            <a:ext cx="8839200" cy="762000"/>
          </a:xfrm>
          <a:prstGeom prst="roundRect">
            <a:avLst>
              <a:gd name="adj" fmla="val 17725"/>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a:solidFill>
                  <a:schemeClr val="tx1"/>
                </a:solidFill>
                <a:latin typeface="Arial" pitchFamily="34" charset="0"/>
                <a:cs typeface="Arial" pitchFamily="34" charset="0"/>
              </a:rPr>
              <a:t>	It is through the Church that Jesus gives divine life to the world. Today Jesus gives this life through the Church.</a:t>
            </a:r>
          </a:p>
        </p:txBody>
      </p:sp>
      <p:sp>
        <p:nvSpPr>
          <p:cNvPr id="7" name="Rounded Rectangle 6"/>
          <p:cNvSpPr/>
          <p:nvPr/>
        </p:nvSpPr>
        <p:spPr>
          <a:xfrm>
            <a:off x="152400" y="4419600"/>
            <a:ext cx="8839200" cy="1524000"/>
          </a:xfrm>
          <a:prstGeom prst="roundRect">
            <a:avLst>
              <a:gd name="adj" fmla="val 17725"/>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a:solidFill>
                  <a:schemeClr val="tx1"/>
                </a:solidFill>
                <a:latin typeface="Arial" pitchFamily="34" charset="0"/>
                <a:cs typeface="Arial" pitchFamily="34" charset="0"/>
              </a:rPr>
              <a:t>	</a:t>
            </a:r>
            <a:r>
              <a:rPr lang="en-US" sz="2000" dirty="0">
                <a:solidFill>
                  <a:srgbClr val="FF00FF"/>
                </a:solidFill>
                <a:latin typeface="Arial" pitchFamily="34" charset="0"/>
                <a:cs typeface="Arial" pitchFamily="34" charset="0"/>
              </a:rPr>
              <a:t>Each one of us is a living member of the Church-the body of Christ. </a:t>
            </a:r>
            <a:r>
              <a:rPr lang="en-US" sz="2000" dirty="0">
                <a:solidFill>
                  <a:schemeClr val="tx1"/>
                </a:solidFill>
                <a:latin typeface="Arial" pitchFamily="34" charset="0"/>
                <a:cs typeface="Arial" pitchFamily="34" charset="0"/>
              </a:rPr>
              <a:t>We who receive divine life through sacraments have certain missions to </a:t>
            </a:r>
            <a:r>
              <a:rPr lang="en-US" sz="2000" dirty="0" err="1">
                <a:solidFill>
                  <a:schemeClr val="tx1"/>
                </a:solidFill>
                <a:latin typeface="Arial" pitchFamily="34" charset="0"/>
                <a:cs typeface="Arial" pitchFamily="34" charset="0"/>
              </a:rPr>
              <a:t>fulfil</a:t>
            </a:r>
            <a:r>
              <a:rPr lang="en-US" sz="2000" dirty="0">
                <a:solidFill>
                  <a:schemeClr val="tx1"/>
                </a:solidFill>
                <a:latin typeface="Arial" pitchFamily="34" charset="0"/>
                <a:cs typeface="Arial" pitchFamily="34" charset="0"/>
              </a:rPr>
              <a:t>. Let us be united with Jesus and </a:t>
            </a:r>
            <a:r>
              <a:rPr lang="en-US" sz="2000" dirty="0" err="1">
                <a:solidFill>
                  <a:schemeClr val="tx1"/>
                </a:solidFill>
                <a:latin typeface="Arial" pitchFamily="34" charset="0"/>
                <a:cs typeface="Arial" pitchFamily="34" charset="0"/>
              </a:rPr>
              <a:t>fulfil</a:t>
            </a:r>
            <a:r>
              <a:rPr lang="en-US" sz="2000" dirty="0">
                <a:solidFill>
                  <a:schemeClr val="tx1"/>
                </a:solidFill>
                <a:latin typeface="Arial" pitchFamily="34" charset="0"/>
                <a:cs typeface="Arial" pitchFamily="34" charset="0"/>
              </a:rPr>
              <a:t> our duties and responsibilities. Then the life of Jesus will flow into us and through us to others.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76200" y="3810000"/>
            <a:ext cx="8991600" cy="2362200"/>
          </a:xfrm>
          <a:prstGeom prst="roundRect">
            <a:avLst>
              <a:gd name="adj" fmla="val 50000"/>
            </a:avLst>
          </a:prstGeom>
          <a:solidFill>
            <a:schemeClr val="bg1"/>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209800" y="2971800"/>
            <a:ext cx="4648200" cy="1066800"/>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914400" y="3048000"/>
            <a:ext cx="7315200" cy="838200"/>
          </a:xfrm>
        </p:spPr>
        <p:txBody>
          <a:bodyPr>
            <a:normAutofit/>
          </a:bodyPr>
          <a:lstStyle/>
          <a:p>
            <a:pPr algn="ctr"/>
            <a:r>
              <a:rPr lang="en-US" sz="3500" cap="none" dirty="0">
                <a:solidFill>
                  <a:srgbClr val="FF0000"/>
                </a:solidFill>
                <a:effectLst/>
                <a:latin typeface="Cooper Std Black" pitchFamily="18" charset="0"/>
                <a:cs typeface="Times New Roman" pitchFamily="18" charset="0"/>
              </a:rPr>
              <a:t>Let us pray</a:t>
            </a:r>
          </a:p>
        </p:txBody>
      </p:sp>
      <p:sp>
        <p:nvSpPr>
          <p:cNvPr id="5" name="Content Placeholder 2"/>
          <p:cNvSpPr>
            <a:spLocks noGrp="1"/>
          </p:cNvSpPr>
          <p:nvPr>
            <p:ph idx="1"/>
          </p:nvPr>
        </p:nvSpPr>
        <p:spPr>
          <a:xfrm>
            <a:off x="304800" y="4495800"/>
            <a:ext cx="8534400" cy="1143000"/>
          </a:xfrm>
        </p:spPr>
        <p:txBody>
          <a:bodyPr>
            <a:noAutofit/>
          </a:bodyPr>
          <a:lstStyle/>
          <a:p>
            <a:pPr algn="ctr">
              <a:buNone/>
            </a:pPr>
            <a:r>
              <a:rPr lang="en-US" sz="2500" dirty="0">
                <a:solidFill>
                  <a:srgbClr val="00B0F0"/>
                </a:solidFill>
                <a:latin typeface="Arial" pitchFamily="34" charset="0"/>
                <a:cs typeface="Arial" pitchFamily="34" charset="0"/>
              </a:rPr>
              <a:t>Jesus, You have made us children of God and members of the Church, Give us the good will to think with the Church and to participate in her activities. </a:t>
            </a:r>
          </a:p>
        </p:txBody>
      </p:sp>
      <p:pic>
        <p:nvPicPr>
          <p:cNvPr id="6146" name="Picture 2" descr="I:\CLASS 8\5.png"/>
          <p:cNvPicPr>
            <a:picLocks noChangeAspect="1" noChangeArrowheads="1"/>
          </p:cNvPicPr>
          <p:nvPr/>
        </p:nvPicPr>
        <p:blipFill>
          <a:blip r:embed="rId3" cstate="print"/>
          <a:srcRect/>
          <a:stretch>
            <a:fillRect/>
          </a:stretch>
        </p:blipFill>
        <p:spPr bwMode="auto">
          <a:xfrm>
            <a:off x="1144587" y="381000"/>
            <a:ext cx="2513013" cy="2513013"/>
          </a:xfrm>
          <a:prstGeom prst="rect">
            <a:avLst/>
          </a:prstGeom>
          <a:noFill/>
        </p:spPr>
      </p:pic>
      <p:pic>
        <p:nvPicPr>
          <p:cNvPr id="6147" name="Picture 3" descr="I:\CLASS 8\6.png"/>
          <p:cNvPicPr>
            <a:picLocks noChangeAspect="1" noChangeArrowheads="1"/>
          </p:cNvPicPr>
          <p:nvPr/>
        </p:nvPicPr>
        <p:blipFill>
          <a:blip r:embed="rId4" cstate="print"/>
          <a:srcRect/>
          <a:stretch>
            <a:fillRect/>
          </a:stretch>
        </p:blipFill>
        <p:spPr bwMode="auto">
          <a:xfrm flipH="1">
            <a:off x="5486400" y="381000"/>
            <a:ext cx="2513012" cy="2513013"/>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731</TotalTime>
  <Words>317</Words>
  <Application>Microsoft Office PowerPoint</Application>
  <PresentationFormat>On-screen Show (4:3)</PresentationFormat>
  <Paragraphs>42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Trek</vt:lpstr>
      <vt:lpstr>CATECHETICAL TEXTBOOK SERIES OF THE SYRO - MALABAR CHURCH</vt:lpstr>
      <vt:lpstr>Lesson 2  Jesus Who Gives Life  Through The Church</vt:lpstr>
      <vt:lpstr>Slide 3</vt:lpstr>
      <vt:lpstr>Slide 4</vt:lpstr>
      <vt:lpstr>Slide 5</vt:lpstr>
      <vt:lpstr>Slide 6</vt:lpstr>
      <vt:lpstr>Slide 7</vt:lpstr>
      <vt:lpstr>Slide 8</vt:lpstr>
      <vt:lpstr>Let us pray</vt:lpstr>
      <vt:lpstr>A Word of God to remember</vt:lpstr>
      <vt:lpstr>Let us read the Word of God with devotion</vt:lpstr>
      <vt:lpstr>Activity</vt:lpstr>
      <vt:lpstr>My decision</vt:lpstr>
      <vt:lpstr>Let us find out the answers</vt:lpstr>
      <vt:lpstr>Slide 15</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OUR SAVIOUR</dc:title>
  <dc:creator>in213679</dc:creator>
  <cp:lastModifiedBy>Administrator</cp:lastModifiedBy>
  <cp:revision>302</cp:revision>
  <dcterms:created xsi:type="dcterms:W3CDTF">2014-03-08T17:50:03Z</dcterms:created>
  <dcterms:modified xsi:type="dcterms:W3CDTF">2015-09-11T03:28:33Z</dcterms:modified>
</cp:coreProperties>
</file>